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BB697-9518-4324-8FD7-1915C665AC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64F50-CE74-4EA2-BDB9-8EFB09A463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characteristics of patients with bacterial meningitis at the time of diagnosis.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61A25-C0C9-4E64-975B-1F0D447BE6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0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5, 1 September 2008, Pages e42–e51,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https://doi.org/10.1086/590251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Population characteristics of patients with bacterial meningitis at the time of diagnosis.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Population characteristics of patients with bacterial meningitis at the time of diagnosis.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2024-04-26T21:55:42Z</dcterms:modified>
</cp:coreProperties>
</file>