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03152F-4239-4849-B5C9-FADE4F5A445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B4D460-EED9-49EB-9C17-146298EAA99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no. of methicillin-resistant Staphylococcus aureus by year, during a 5-year national surveillance program in Canada (1995–1999). The nos. of strains from the western (♦), central (•), and eastern (▴) regions and total nos. (▪) are shown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BCB72C-06DC-4505-A00B-6194D553D9E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Representative DNA macrorestriction patterns of the various Canadian epidemic methicillin-resistant Staphylococcus aureus (CMRSA). Lanes: 1 CMRSA-1; 2 CMRSA-2; 3, CMRSA-5; 4, CMRSA-4; 5, CMRSA-3; and 6, CMRSA-6. Nos. at the side of the figure represent sizes of λ concatomers, in kilobases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BCB72C-06DC-4505-A00B-6194D553D9E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Dendrograms depicting the DNA macrorestriction patterns obtained for Canadian epidemic methicillin-resistant Staphylococcus aureus (CMRSA) during a 5-year hospital surveillance in the 3 regions of Canada. Colored blocks indicate clonal epidemic clusters as follows: red, CMRSA-1; yellow, CMRSA-2; green, CMRSA-3; blue CMRSA-4; gray, CMRSA-5; purple CMRSA-6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BCB72C-06DC-4505-A00B-6194D553D9E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Acquisition pattern (by community or facility type) of Canadian epidemic methicillin-resistant Staphylococcus aureus (CMRSA) clonal types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BCB72C-06DC-4505-A00B-6194D553D9E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Dendrogram comparing internationally identified epidemic clones and closely related Canadian methicillin-resistant Staphylococcus aureus (CMRSA) isolates. Names of the epidemic clones or Canadian pulsed-field gel electrophoresis types are listed on the right side of the dendrogram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BCB72C-06DC-4505-A00B-6194D553D9E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422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422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422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422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422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5, 1 September 2002, Pages 652–660,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https://doi.org/10.1086/342292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The no. of methicillin-resistant Staphylococcus aureus by year, during a 5-year national surveillance program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892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5, 1 September 2002, Pages 652–660,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https://doi.org/10.1086/342292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Representative DNA macrorestriction patterns of the various Canadian epidemic methicillin-resistant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5149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5, 1 September 2002, Pages 652–660,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https://doi.org/10.1086/342292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Dendrograms depicting the DNA macrorestriction patterns obtained for Canadian epidemic methicillin-resistant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79700" y="1371600"/>
            <a:ext cx="378190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5, 1 September 2002, Pages 652–660,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https://doi.org/10.1086/342292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Acquisition pattern (by community or facility type) of Canadian epidemic methicillin-resistant Staphylococcus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727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5, 1 September 2002, Pages 652–660,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https://doi.org/10.1086/342292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Dendrogram comparing internationally identified epidemic clones and closely related Canadian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307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The no. of methicillin-resistant Staphylococcus aureus by year, during a 5-year national surveillance program ...</vt:lpstr>
      <vt:lpstr>Figure 2 Representative DNA macrorestriction patterns of the various Canadian epidemic methicillin-resistant ...</vt:lpstr>
      <vt:lpstr>Figure 3 Dendrograms depicting the DNA macrorestriction patterns obtained for Canadian epidemic methicillin-resistant ...</vt:lpstr>
      <vt:lpstr>Table 1 Acquisition pattern (by community or facility type) of Canadian epidemic methicillin-resistant Staphylococcus ...</vt:lpstr>
      <vt:lpstr>Figure 4 Dendrogram comparing internationally identified epidemic clones and closely related Canadian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2024-04-26T23:09:36Z</dcterms:modified>
</cp:coreProperties>
</file>