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CAB8EE-754A-49EF-BB41-9FCE8FAA60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04AEA6-4181-4FC4-BB73-A321D5B95D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Craw output for a whole-body index cluster displaying alternate gene isoforms of the fibulin gene. The blue box indicates the region capturing the fibulin-1B isoform whereas sequences capturing fibulin-1C are surrounded by a red box.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4FC94-8DAA-4A67-9E1E-377B73FB2A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WebProbe, the STACK database extraction and viewing tool. The STACK tissue category is used as input to the ‘project name’ field that returns a list of all the clustered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4FC94-8DAA-4A67-9E1E-377B73FB2A3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An example linked entry for the olfactory tissue. The clusters contributing to the linked entry are displayed together with the ESTs comprising each cluster. A mouse click on a specific clusterID executes the download of the FASTA formatted multi-sequence file. The hyperlinks to the right of the clusterID provides for the display of detailed information pertaining to a cluster such as phrap alignments, consensus sequence and assembly analysis information. UniGene links to each EST are provided if they exist.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4FC94-8DAA-4A67-9E1E-377B73FB2A3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9.1.2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29.1.2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29.1.2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29, Issue 1, 1 January 2001, Pages 234–238,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https://doi.org/10.1093/nar/29.1.234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Craw output for a whole-body index cluster displaying alternate gene isoforms of the fibulin gene.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853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29, Issue 1, 1 January 2001, Pages 234–238,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https://doi.org/10.1093/nar/29.1.234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WebProbe, the STACK database extraction and viewing tool. The STACK tissue category is used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275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29, Issue 1, 1 January 2001, Pages 234–238,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https://doi.org/10.1093/nar/29.1.234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An example linked entry for the olfactory tissue. The clusters contributing to the linked entry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424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Craw output for a whole-body index cluster displaying alternate gene isoforms of the fibulin gene. ...</vt:lpstr>
      <vt:lpstr>Figure 2. WebProbe, the STACK database extraction and viewing tool. The STACK tissue category is used as ...</vt:lpstr>
      <vt:lpstr>Figure 3. An example linked entry for the olfactory tissue. The clusters contributing to the linked entry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2024-04-27T00:42:54Z</dcterms:modified>
</cp:coreProperties>
</file>