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9D95D-6C0F-419F-819B-3C3587393D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D33B9-F249-4F8A-A04D-44170BF698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Integration of cysteine and coenzyme A metabolic pathways involved in taurine synthesis. The key enzymes are (1) cysteine dioxygenase, (2) cysteinesulfinate decarboxylase, (3) pantothenate kinase, (4) dephospho-CoA kinase, (5) pantetheinase, and (6) cysteamine dioxygenase.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American Society for Nutrition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C9D78D-31E7-4DCA-8F00-393DF2EF2E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/136.6.1652S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Nutr</a:t>
            </a:r>
            <a:r>
              <a:rPr lang="en-US" altLang="en-US" sz="1000">
                <a:solidFill>
                  <a:srgbClr val="333333"/>
                </a:solidFill>
              </a:rPr>
              <a:t>, Volume 136, Issue 6, June 2006, Pages 1652S–1659S,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https://doi.org/10.1093/jn/136.6.1652S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Integration of cysteine and coenzyme A metabolic pathways involved in taurine synthesis. The key enzymes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Integration of cysteine and coenzyme A metabolic pathways involved in taurine synthesis. The key enzymes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2024-05-14T06:28:29Z</dcterms:modified>
</cp:coreProperties>
</file>