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5EF38-CBBC-400E-A9C7-7855E00CF7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34D238-7CDF-4BD4-8605-1AB98F206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D1DAE-FD09-43AC-8BD6-2FC73C3BC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2024-04-26T21:28:03Z</dcterms:modified>
</cp:coreProperties>
</file>