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1A7EE2-05EE-4698-9A83-EA1A91216CE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5F1E9F-F15F-42D6-BC7F-10E1B73BE25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371C02-D292-4611-ABC8-6511127D1AB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2024-04-26T23:38:49Z</dcterms:modified>
</cp:coreProperties>
</file>