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027599-CF34-4CBE-BD20-53D9C2759F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DAB98C-D489-4814-9A28-7C117E9CDA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relationship between intensity of activation (x-axis; measured in Z-scores compared with a group of normal control participants) and the number of correct naming attempts (y-axis; out of 80 pictures) during fMRI scanning. The dotted line represents a line of best fit.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A342E8-A856-4445-9816-CE591A7572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5, May 2010, Pages 1013–1019,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relationship between intensity of activation (x-axis; measured in Z-scores compared with a group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relationship between intensity of activation (x-axis; measured in Z-scores compared with a group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2024-04-26T13:49:20Z</dcterms:modified>
</cp:coreProperties>
</file>