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81417-85B9-4048-A862-5DA6DBFAFA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64219-F7E7-4B75-98BB-0B9B310EAA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C0FF3-C43D-4018-96A2-C547B0028C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2024-04-26T14:24:21Z</dcterms:modified>
</cp:coreProperties>
</file>