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E1F26-2FFD-4833-9CF8-A79DFE926B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1B728-C027-41DE-9B06-B4F192831A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8EB4B-F823-4101-930D-11466E5707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2024-04-26T21:49:13Z</dcterms:modified>
</cp:coreProperties>
</file>