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B8AE50-4D3F-496B-8ECF-00C3EA1CE2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9A4C15-ED2B-4D9D-ABCD-54411B6F2A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Sample trial outline. A brief cue presented to either the ear was followed by a compound sound (CS) in which differently amplitude modulated sounds were presented to the left and right ears, respectively. The task of the participant was to indicate on which ear the sound with the faster (42 vs. 19 Hz) amplitude modulation was presented via button press. Conditions differed with regard to the cue, which was valid in 75% in one (informative) condition and 50% in the other one (uninformative).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694778-B7CD-4BD8-BDD8-57F7B28553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2579–2590, </a:t>
            </a:r>
            <a:r>
              <a:rPr lang="en-US" altLang="en-US" sz="1000">
                <a:solidFill>
                  <a:srgbClr val="333333"/>
                </a:solidFill>
                <a:hlinkClick r:id="rId3"/>
              </a:rPr>
              <a:t>https://doi.org/10.1093/cercor/bht113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Sample trial outline. A brief cue presented to either the ear was followed by a compound sound (CS) in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Sample trial outline. A brief cue presented to either the ear was followed by a compound sound (CS) in which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2024-04-26T10:43:22Z</dcterms:modified>
</cp:coreProperties>
</file>