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B41E6-CE60-414E-A5E5-69DD5A54DF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1E312-A9C6-44BF-838B-952CC6F4B3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alkalis–silica classification diagram (Le Bas et al., 1986), nomenclature after Le Maitre (1989). T–PV ‘mafic’ products (&gt;5 wt % MgO) include basanites (10–16% ne) and alkali basalts (2–7% ne), all of which lack plagioclase phenocrysts. More silica-rich plagioclase-phyric basanites of the PTS and PVS are termed plagioclase basanites. Plagioclase basanite to tephri-phonolite compositions are termed ‘intermediate’. Rocks falling in the basaltic trachy-andesite and trachy-andesite fields are called phono-tephrite or tephri-phonolite. ‘Felsic’ rocks are mostly mildly peralkaline phonolites. Those falling within the trachyte field are termed trachy-phonolites.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9A4E5-5543-4283-BF34-DBB85AF20E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9.5.9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39, Issue 5, May 1998, Pages 905–936,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https://doi.org/10.1093/petroj/39.5.905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Total alkalis–silica classification diagram (Le Bas et al., 1986), nomenclature after Le Maitre (1989). T–PV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Total alkalis–silica classification diagram (Le Bas et al., 1986), nomenclature after Le Maitre (1989). T–PV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2024-04-26T03:11:27Z</dcterms:modified>
</cp:coreProperties>
</file>