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5295A-E2E9-448F-9C8F-B2DC484967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80017-EA7F-4B7A-ACF1-C70F434E67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4. Total per cent accuracy for the automated CMA parcellation (integrated across each cortical hemisphere). Top row: histogram of per cent accuracy for the left (left) and right (right) hemispheres. Bottom row: cumulative histograms for the same.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85264-898E-49F2-B99C-1160A3E878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11–22,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4. Total per cent accuracy for the automated CMA parcellation (integrated across each cortical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4. Total per cent accuracy for the automated CMA parcellation (integrated across each cortical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2024-04-26T11:21:55Z</dcterms:modified>
</cp:coreProperties>
</file>