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A7304C-70C4-4D66-9741-B0D579B347D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3437F4-3588-4F3A-BDEA-2D62E6E3BB3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16. </a:t>
            </a:r>
            <a:r>
              <a:rPr lang="en-US" altLang="en-US">
                <a:latin typeface="Arial" pitchFamily="34" charset="0"/>
                <a:ea typeface="Arial" pitchFamily="34" charset="0"/>
              </a:rPr>
              <a:t>A brane tiling model as a class-Sk theory associated to a punctured sphere.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cited.Funded by SCOAP3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018806-3010-4627-9908-BD90B734C33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w1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2016, Issue 11, November 2016, 113B01, </a:t>
            </a:r>
            <a:r>
              <a:rPr lang="en-US" altLang="en-US" sz="1000">
                <a:solidFill>
                  <a:srgbClr val="333333"/>
                </a:solidFill>
                <a:hlinkClick r:id="rId3"/>
              </a:rPr>
              <a:t>https://doi.org/10.1093/ptep/ptw151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16. </a:t>
            </a:r>
            <a:r>
              <a:rPr lang="en-US" altLang="en-US" b="0"/>
              <a:t>A brane tiling model as a class-Sk theory associated to a punctured sphere.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16. A brane tiling model as a class-Sk theory associated to a punctured sphere.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2024-04-27T00:45:59Z</dcterms:modified>
</cp:coreProperties>
</file>