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C5E75-FA7D-481A-9E3E-65D0E872B6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B76B9-6586-400A-A38C-825129C55C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2. Statistical parametric maps of the main effect of vocoding speech [(SylVoCo – SylSp) + (SemVoCo – SemSp)] displayed as sagittal, coronal and axial projections. The threshold was set at 0.05 corrected excluding clusters with a spatial extent of &lt;10 voxels. The locations of the peak voxels are: (a) right VLPFC (BA 47) –50 18 0 (Z = 4.8) and (b) right DLPFC (BA 9) 40 42 30 (Z = 5.02). Plots of the mean effect size for each condition ± SEM are shown for (a) right VLPFC and (b) right DLPFC. Units of effect size as for Figure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38E6B3-6EB0-40E9-BF31-1D2ECAE93A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1–10,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2. Statistical parametric maps of the main effect of vocoding speech [(SylVoCo – SylSp) + (SemVoCo –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2. Statistical parametric maps of the main effect of vocoding speech [(SylVoCo – SylSp) + (SemVoCo –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2024-04-26T11:40:31Z</dcterms:modified>
</cp:coreProperties>
</file>