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038997-090A-47ED-810D-73ACC5D594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46449D-915D-437C-A89C-B94379EBF3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D99A8B-CF18-4F73-9844-3CD8CCF92F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2024-04-26T05:56:17Z</dcterms:modified>
</cp:coreProperties>
</file>