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1A499F-E447-4C5C-B665-7477B611D8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C42137-89D1-4E10-BDE4-4557B63F02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European Society of Cardiology 2015.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08F8C-8E77-40D1-9142-64FEBE7F29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Algorithm for the management of acute heart failure. AHF, acute heart failure; VAS, Visual Analogue Scale for dyspnea assessment; RR, respiration rate; SpO2, blood oxygen saturation; HR, heart rate; ICU, intensive care unit; Cathlab, cardiac catheterisation laboratory; CCU, coronary care unit; IV, intravenous; SBP, systolic blood pressure; cTn, cardiac troponin, th, therapy, ACS, acute coronary syndrome.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European Society of Cardiology 2015.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08F8C-8E77-40D1-9142-64FEBE7F292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 and B) Thoracic ultrasound images in normal and AHF patients. (A) From the pleural line, one repetition of the pleural line, a horizontal line [A line], parallel to the pleural line, is visible, indicating normal lung with no pulmonary oedema. Note some ill-defined vertical comet-tail artefacts, not to be confused with lung rockets. Arrows indicate A lines. (B) Four or five B-lines arise from the pleural line, creating a pattern called lung rockets. B lines are vertical, long, well-defined artefacts erasing the A-lines and moving in concert with lung sliding. B lines indicate pulmonary oedema. From Whole Body Ultrasonography in the Critically Ill, Springer 2010 (with kind permission of Springer Science).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European Society of Cardiology 2015.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08F8C-8E77-40D1-9142-64FEBE7F292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Oxygen and ventilatory support in acute heart failure. PS-PEEP, pressure support-positive end-expiratory pressure. CPAP, continuous positive airway pressure; RR, respiration rate; SpO2, oxygen saturation.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European Society of Cardiology 2015.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08F8C-8E77-40D1-9142-64FEBE7F292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v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v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v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urheartj/ehv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36, Issue 30, 7 August 2015, Pages 1958–1966,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https://doi.org/10.1093/eurheartj/ehv066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491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36, Issue 30, 7 August 2015, Pages 1958–1966,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https://doi.org/10.1093/eurheartj/ehv066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Algorithm for the management of acute heart failure. AHF, acute heart failure; VAS, Visual Analogue Scale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606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36, Issue 30, 7 August 2015, Pages 1958–1966,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https://doi.org/10.1093/eurheartj/ehv066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(A and B) Thoracic ultrasound images in normal and AHF patients. (A) From the pleural line, one repetition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13100" y="1371600"/>
            <a:ext cx="27252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36, Issue 30, 7 August 2015, Pages 1958–1966,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https://doi.org/10.1093/eurheartj/ehv066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Oxygen and ventilatory support in acute heart failure. PS-PEEP, pressure support-positive end-expiratory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75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</vt:lpstr>
      <vt:lpstr>Algorithm for the management of acute heart failure. AHF, acute heart failure; VAS, Visual Analogue Scale for ...</vt:lpstr>
      <vt:lpstr>Figure 2 (A and B) Thoracic ultrasound images in normal and AHF patients. (A) From the pleural line, one repetition of ...</vt:lpstr>
      <vt:lpstr>Figure 3 Oxygen and ventilatory support in acute heart failure. PS-PEEP, pressure support-positive end-expiratory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2024-04-26T18:46:37Z</dcterms:modified>
</cp:coreProperties>
</file>