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921D0B-C33B-4BB9-B3CF-0A5E02D7B6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BD7663-60E1-4550-936D-6AF37A12D3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Demonstration of AGE-positive glial cells in the white matter of the cortex of a control and an AD case. In the white matter of the ‘old’ control brains, AGE immunoreactivity was only observed in blood vessels (A). In contrast, AGEs were also detected in astrocytes of the white matter in the AD brains (B). Scale bar =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0E6103-3D4E-4476-9A88-236825EC19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211–220, </a:t>
            </a:r>
            <a:r>
              <a:rPr lang="en-US" altLang="en-US" sz="1000">
                <a:solidFill>
                  <a:srgbClr val="333333"/>
                </a:solidFill>
                <a:hlinkClick r:id="rId3"/>
              </a:rPr>
              <a:t>https://doi.org/10.1093/cercor/bhh123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Demonstration of AGE-positive glial cells in the white matter of the cortex of a control and an AD case.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Demonstration of AGE-positive glial cells in the white matter of the cortex of a control and an AD case.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2024-04-26T23:26:10Z</dcterms:modified>
</cp:coreProperties>
</file>