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C510E8D-2DEE-4779-86B6-E3812D06E1C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A23075E-8DD0-463D-B0A2-1CD8A97AC49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pVWFA seed map. Map displays voxels showing significant correlations (Z ≤ −3.5 or Z ≥ 3.5) with the rs-fcMRI time course of the pVWFA in 23 adults. The location of the pVWFA seed is marked with a red sphere.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1667BD2-BC41-4630-94C3-682327475E3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r10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22, Issue 3, March 2012, Pages 537–549,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https://doi.org/10.1093/cercor/bhr100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pVWFA seed map. Map displays voxels showing significant correlations (Z ≤ −3.5 or Z ≥ 3.5) with the rs-fcMRI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pVWFA seed map. Map displays voxels showing significant correlations (Z ≤ −3.5 or Z ≥ 3.5) with the rs-fcMRI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2024-04-26T04:23:56Z</dcterms:modified>
</cp:coreProperties>
</file>