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BFA34B-43C4-43B9-A748-EB096DD606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8DE5A5-5577-4769-863B-7BFD81DED9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B92315-5D29-4DD4-A781-FF24B15DE8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2024-04-26T06:30:48Z</dcterms:modified>
</cp:coreProperties>
</file>