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43786-874C-438C-BD07-8777314A7D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F4151-ACC3-4223-82F1-8ED8076A48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anti-Anopheles (An. albimanus and An. stephensi) IgG antibodies associated with the presence of An. albimanus in the area: No, serum samples from Guinea and United States were An. albimanus is not endemic (n = 39); and Yes, serum samples from Colombia and Haiti (n = 51) where An. albimanus is endemic. P value denotes significance by the two-tailed Mann–Whitney U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0DE3E-E711-4D4E-A80F-E7B4A2258D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ME092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47, Issue 6, 1 November 2010, Pages 1156–1163,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https://doi.org/10.1603/ME09240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Levels of anti-Anopheles (An. albimanus and An. stephensi) IgG antibodies associated with the presence of An.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Levels of anti-Anopheles (An. albimanus and An. stephensi) IgG antibodies associated with the presence of An.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2024-04-26T08:54:02Z</dcterms:modified>
</cp:coreProperties>
</file>