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A69C3F-DE8F-48ED-B277-D132FFD1D8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BC8A53-3448-4072-9CD2-850769814D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Precision-accuracy trade off. Four different protocols are compared. Protocol B exhibits large variance (wide box) with small bias (close to the true value on average) while protocol C has small variance but large bias. Overall, protocol D exhibits good variance-bias trade off and should be prefered.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72CB8-64FA-4631-BF31-C11969EFC4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s0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14, Issue 4, July 2013, Pages 391–401,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https://doi.org/10.1093/bib/bbs078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Precision-accuracy trade off. Four different protocols are compared. Protocol B exhibits large variance (wide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Precision-accuracy trade off. Four different protocols are compared. Protocol B exhibits large variance (wide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2024-04-26T23:19:13Z</dcterms:modified>
</cp:coreProperties>
</file>