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A29E4C-22C9-491E-A9D6-1FA9455C24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159646-02C3-454C-9DCB-0AC6F04DC2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Power and synchrony correlations during Full perception in Experiments I (left) and II (middle) and during Partial perception (right). Dashed lines represent the confidence interval (P &lt; 0.05) for the regression curve.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290911-2FF8-4DC5-ADAD-661F902F7D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3010–3022,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Power and synchrony correlations during Full perception in Experiments I (left) and II (middle) and during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Power and synchrony correlations during Full perception in Experiments I (left) and II (middle) and during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2024-04-26T11:50:15Z</dcterms:modified>
</cp:coreProperties>
</file>