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AC1B8B-7B26-4D98-9B06-B04CCCC169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06B83F-F4D2-4B70-A09D-84F8FC74AD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3D rendering of the brain COMPARE maps used to generate SPARE-AD scores that distinguish healthy controls from patients with Alzheimer's disease. (A) Entire brain, (B) medial tempral lobe and (C) hippocampus. The colour scale is graded (low to high) based on significance for that region/pattern in the COMPARE classification.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00EA0-8F06-4D59-A4F0-09EC13EA05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2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 January 2012, Pages 170–180, </a:t>
            </a:r>
            <a:r>
              <a:rPr lang="en-US" altLang="en-US" sz="1000">
                <a:solidFill>
                  <a:srgbClr val="333333"/>
                </a:solidFill>
                <a:hlinkClick r:id="rId3"/>
              </a:rPr>
              <a:t>https://doi.org/10.1093/brain/awr277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3D rendering of the brain COMPARE maps used to generate SPARE-AD scores that distinguish healthy controls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3D rendering of the brain COMPARE maps used to generate SPARE-AD scores that distinguish healthy controls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2024-04-26T20:19:33Z</dcterms:modified>
</cp:coreProperties>
</file>