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20D5B-2152-49E1-86E6-E08E2E87F5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7ECAA-A3D3-41E4-9735-8DCF5D496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2. Field potential, multiunit activity, and current-source density (CSD) from an electrode channel located in the granular layer across all trials of the V1 session presented in Figure 1. The pre-stimulus periods have little activity when compared with the post-stimulus periods.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D7B11-BA88-46B6-B638-56682EAAE9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476–483,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2. Field potential, multiunit activity, and current-source density (CSD) from an electrode channel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2. Field potential, multiunit activity, and current-source density (CSD) from an electrode channel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2024-04-26T23:05:20Z</dcterms:modified>
</cp:coreProperties>
</file>