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186922-32DB-497F-8C56-3ADBA05287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E73D0-45CE-473E-A6C5-A26A7EEFA1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10. Population histograms of the correlation between firing rate and saccadic latency during the visual and auditory predictive-cueing tasks. (A) Distributions of correlation coefficients during predictive trials when the cue and the target were at the IN location. The distribution relating visual cue-period activity and saccadic latency is shown in a, the distribution relating auditory cue-period activity and saccadic latency is shown in b, the distribution relating response-period activity during the visual predictive-cueing task is shown in c and the distribution relating response-period activity during the auditory predictive-cueing task is shown in d. (B) Distributions of correlation coefficients during non-predictive trials when the target was at the IN location. The distribution relating response-period activity during the visual predictive-cueing task is shown in a and the distribution relating response-period activity during the auditory predictive-cueing task is shown in b. (C) Distributions of correlation coefficients during predictive trials when the cue and the target were at the OUT location. The distribution relating visual cue-period activity and saccadic latency is shown in a, the distribution relating auditory cue-period activity and saccadic latency is shown in b, the distribution relating response-period activity during the visual predictive-cueing task is shown in c and the distribution relating response-period activity during the auditory predictive-cueing task is shown in d. Each of the distributions in this figure is based on the behavioral and neural data collected while recording from 96 LIP neurons during the visual predictive-cueing task and 82 LIP neurons during the auditory predictive-cueing task. The grey line in each panel indicates the mean of each distribution. Panels with asterisks indicate distributions with mean values that are significantly (P &lt; 0.05) less than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77DB4-7C16-420D-AD9D-D8B768F40B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1287–1301, </a:t>
            </a:r>
            <a:r>
              <a:rPr lang="en-US" altLang="en-US" sz="1000">
                <a:solidFill>
                  <a:srgbClr val="333333"/>
                </a:solidFill>
                <a:hlinkClick r:id="rId3"/>
              </a:rPr>
              <a:t>https://doi.org/10.1093/cercor/bhh090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10. Population histograms of the correlation between firing rate and saccadic latency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10. Population histograms of the correlation between firing rate and saccadic latency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2024-04-26T02:40:45Z</dcterms:modified>
</cp:coreProperties>
</file>