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D58EBD-A586-4DFD-BD59-86CE3E1498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8DC328-745C-4FD2-938D-518FD7CE20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BCD3B-623D-44E0-985A-3458CC7F28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2024-04-26T11:44:23Z</dcterms:modified>
</cp:coreProperties>
</file>