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08035-19F2-4E84-8F98-7E27E37C9E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6A11C-91E4-42BD-9795-21C84564BA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Multivariable relative risk (RR) of death from oral/pharyngeal cancer by single cup/day of caffeinated coffee, Cancer Prevention Study II, 1982–2008. Bars, confidence interval. Ptrend &lt; 0.001, obtained from the Wald test for significance of trend. One cup = 237 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5529C-067E-48DC-8E01-D424C742A8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s2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177, Issue 1, 1 January 2013, Pages 50–58,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https://doi.org/10.1093/aje/kws222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Multivariable relative risk (RR) of death from oral/pharyngeal cancer by single cup/day of caffeinated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94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Multivariable relative risk (RR) of death from oral/pharyngeal cancer by single cup/day of caffeinated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2024-04-27T02:59:56Z</dcterms:modified>
</cp:coreProperties>
</file>