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E42CB-410C-4E0E-9F7D-EF10CF32C0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7AFA1-0705-4DB9-8EA1-59FA2525C7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Principal interactions within the cardiac cellular interactome after acute ischaemic injury. Acute cardiac injury results in myocyte death and cardiac fibroblast activation. (A) The epicardium is activated as well and is another source of cardiac fibroblasts. The epicardium also secretes angiogenic and cytoprotective cytokines that promote angiogenesis and cardioprotection. (B) Hypoxic myocytes can express VEGF that activate endothelial cells. Cardiac fibroblasts and epicardial cells by expressing angiogenic factors promote endothelial cell activation and augmented post-injury neovascularization leads to enhanced myocardial function. A subset of endothelial cells undergo EndoMT and generate cardiac fibroblasts. (C) Bone marrow-derived cells are recruited to the heart and inflammatory cells express cytokines that promote cell death and fibrosis, while bone marrow-derived endothelial progenitors promote angiogenesis. (D) Cardiac progenitors are also activated following cardiac injury and potentially contribute to cardiac regeneration. Red bars indicate inhibition; EPDCs, epicardial-derived cells; VEGF, vascular endothelial growth factor; EndoMT, endothelial–mesenchymal transition.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D6DC18-1D44-4F08-8BD6-416CE01B0F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u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102, Issue 2, 1 May 2014, Pages 214–223, </a:t>
            </a:r>
            <a:r>
              <a:rPr lang="en-US" altLang="en-US" sz="1000">
                <a:solidFill>
                  <a:srgbClr val="333333"/>
                </a:solidFill>
                <a:hlinkClick r:id="rId3"/>
              </a:rPr>
              <a:t>https://doi.org/10.1093/cvr/cvu054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Principal interactions within the cardiac cellular interactome after acute ischaemic injury. Acute cardiac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Principal interactions within the cardiac cellular interactome after acute ischaemic injury. Acute cardiac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2024-04-26T14:18:30Z</dcterms:modified>
</cp:coreProperties>
</file>