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E8A5F-55FB-4CD3-814D-6C9CE27F82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8713D-5559-467D-936A-2CE78B48AA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BE817-005A-4146-91EB-922E04F4B3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2024-04-26T03:58:54Z</dcterms:modified>
</cp:coreProperties>
</file>