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89411-7E97-4707-9921-1E20293AC9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A9BE6-F2D1-4AD7-B021-0167C0E470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hospitalized patients with HIV-related Pneumocystis carinii pneumonia (PCP) who underwent bronchoscopy, by proportion of Medicaid patients, in hospitals that had ⩾5 patients with PCP.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76F30D-6E7F-4CC3-A840-6E30304AE6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5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11, December 2003, Pages 1549–1555,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https://doi.org/10.1086/379512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Percentage of hospitalized patients with HIV-related Pneumocystis carinii pneumonia (PCP) who underwent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Percentage of hospitalized patients with HIV-related Pneumocystis carinii pneumonia (PCP) who underwent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2024-04-27T03:14:16Z</dcterms:modified>
</cp:coreProperties>
</file>