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EDD7D-5262-4295-B721-2F9643AA08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38163-4BC6-4E5D-93CA-0790786A96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BAB6B-E96B-498B-BAFA-4DFAF7C326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2024-04-26T07:22:52Z</dcterms:modified>
</cp:coreProperties>
</file>