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22F41C-D911-46E1-8751-524688E62B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F54D57-4F45-42DB-AF4C-76111680ED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D47AA9-9C56-4BE2-93CF-C1C0774258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2024-04-27T01:13:08Z</dcterms:modified>
</cp:coreProperties>
</file>