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5EDF0F-A83A-4D60-9A50-F06653487A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4A580-D83C-403D-A9CB-B9C39D82A5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217179-1457-4827-A305-2A4527065A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2024-04-27T02:38:13Z</dcterms:modified>
</cp:coreProperties>
</file>