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740F5D1-D5B0-4D4F-9070-AFAA2A415E1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341553-17F3-4957-9EBB-48347ADBB17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CBDDC45-935B-44BF-95E0-F176C41530B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2024-09-21T04:34:50Z</dcterms:modified>
</cp:coreProperties>
</file>