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2919D-3ED8-437F-94C3-AD0C0C5C22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BBACC8-BF0D-4817-9BE1-03C6D9A801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26E05-E697-426B-BA18-DC17A813F8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2024-05-04T05:59:25Z</dcterms:modified>
</cp:coreProperties>
</file>