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8A530-440C-4B9A-9358-F7AB547858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20C814-F3C7-415A-9C47-4741AAA4B1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Presentation of APID (Agile Protein Interactomes DataServer) including five panels with different views and information. (A) Panel showing the main web page of the APID web server after selecting ‘E. coli (strain K12)’ to present its interactomes. (B) Table presenting the size that the interactome datasets from E. coli produced at three levels of experimental validation and filtering out inter-species interactions. (C) Example showing the interactions of protein groS (CH10_ECOLI), including its most reported interaction partner: groL (CH60_ECOLI), that has been validated in 15 experiments and in 11 3D structures. (D) View of the closest protein interactors of the groS protein using the APID network tool which allows coloring the nodes according to specific functional terms annotated to the proteins and also allows selection of the edges (in blue) according to the number of experiments that validate each interaction. (E) Table with the numbers included in APID about interactome sizes and proteome coverage for eight model organisms.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4AD0B2-1CBF-49C2-8C0D-CC7BE0D14A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w36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44, Issue W1, 8 July 2016, Pages W529–W535, </a:t>
            </a:r>
            <a:r>
              <a:rPr lang="en-US" altLang="en-US" sz="1000">
                <a:solidFill>
                  <a:srgbClr val="333333"/>
                </a:solidFill>
                <a:hlinkClick r:id="rId3"/>
              </a:rPr>
              <a:t>https://doi.org/10.1093/nar/gkw363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Presentation of APID (Agile Protein Interactomes DataServer) including five panels with different views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412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Presentation of APID (Agile Protein Interactomes DataServer) including five panels with different views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2024-05-01T22:08:07Z</dcterms:modified>
</cp:coreProperties>
</file>