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15AD3-D0AC-458C-9608-1855A7D063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0F2C7-FFB1-4E8D-BAE6-02B5560ECD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Renal resistive index in hypertensive patients on the basis of the presence of mild renal dysfunction.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2005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0D0FB-13CE-4894-8A7E-24901F9368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mjhyper.2005.01.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2005, Pages 966–971,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https://doi.org/10.1016/j.amjhyper.2005.01.018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Renal resistive index in hypertensive patients on the basis of the presence of mild renal dysfunction.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Renal resistive index in hypertensive patients on the basis of the presence of mild renal dysfunction.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2024-04-26T02:54:42Z</dcterms:modified>
</cp:coreProperties>
</file>