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7CA25-8611-43C8-A79B-9752BDF001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12206D-9A00-4F34-87FB-BA4898501C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1F550-3310-459B-9487-7A4CF83C65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2024-04-27T00:09:13Z</dcterms:modified>
</cp:coreProperties>
</file>