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5AC9D0-02D3-46B2-AC66-967CABA600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FAF87F-50F7-4D64-B3C3-436B97CFAD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C0EDCB-7CF3-4BC2-AD8D-2F88F2CD61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2024-04-26T11:19:40Z</dcterms:modified>
</cp:coreProperties>
</file>