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41A6C-7EE8-433E-A4D0-EC5F52F94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C5938-267C-4DE7-9B45-8854DB585E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Dendrochronological data showing the decreases in the rate of tree-ring growth for the years around AD 540. (Left) Irish oak trees (adapted from Baillie 1999). (Right) US foxtail pine chronologies (adapted from Scuderi 1990).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F8BF2-3A8C-422E-8FF5-BCF29AAF38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468-4004.2003.451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1, February 2004, Pages 1.23–1.26,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https://doi.org/10.1046/j.1468-4004.2003.45123.x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2: </a:t>
            </a:r>
            <a:r>
              <a:rPr lang="en-US" altLang="en-US" b="0"/>
              <a:t>Dendrochronological data showing the decreases in the rate of tree-ring growth for the years around AD 540.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2: Dendrochronological data showing the decreases in the rate of tree-ring growth for the years around AD 540.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2024-04-26T17:51:30Z</dcterms:modified>
</cp:coreProperties>
</file>