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A0280-6C2E-4249-866B-A79B9D1285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1BE9A-9CF7-415B-BADB-B71FC712F0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C1009-80CB-44FE-8C85-AD95BEC69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2024-04-26T20:30:32Z</dcterms:modified>
</cp:coreProperties>
</file>