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F7FDC-5A7C-4C29-B763-74BB246255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8144BD-DD72-4FB3-BCCB-5C75FDF8FF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OperonDB ROC curves computed using the original prediction algorithm from 2001 (‘old’) versus the new improved algorithm (‘new’). True and false positive rates are computed on a set of 602 E. coli experimentally confirmed operon pairs from RegulonDB.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755CD-7D1C-42C6-926B-7FD57885EE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Site map of OperonDB. (A) Homepage of OperonDB. (B) Genomes are browsed by clicking the ‘Genomes’ navigation tab, which brings up an alphabetically ordered list of species. (C) The user can obtain a list of predicted operon gene pairs and their associated confidence values by selecting a specific organism. (D) Clicking on the number of genomes in which a particular pair is conserved retrieves the list of homologous gene pairs in those genomes. Each gene name is linked to the corresponding Gene Information page at NCBI. (E) Alternatively, a user can search for a genome by entering an organism's name or its NCBI GenInfo (GI) number in the search box located above the navigation tabs and mirrored on every page of the website. The search will return a comprehensive list of organisms that match the search query. (F) OperonDB's help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755CD-7D1C-42C6-926B-7FD57885EE8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7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78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D479–D482, </a:t>
            </a:r>
            <a:r>
              <a:rPr lang="en-US" altLang="en-US" sz="1000">
                <a:solidFill>
                  <a:srgbClr val="333333"/>
                </a:solidFill>
                <a:hlinkClick r:id="rId3"/>
              </a:rPr>
              <a:t>https://doi.org/10.1093/nar/gkn784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OperonDB ROC curves computed using the original prediction algorithm from 2001 (‘old’) versus the new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10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D479–D482, </a:t>
            </a:r>
            <a:r>
              <a:rPr lang="en-US" altLang="en-US" sz="1000">
                <a:solidFill>
                  <a:srgbClr val="333333"/>
                </a:solidFill>
                <a:hlinkClick r:id="rId3"/>
              </a:rPr>
              <a:t>https://doi.org/10.1093/nar/gkn784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Site map of OperonDB. (A) Homepage of OperonDB. (B) Genomes are browsed by clicking the ‘Genomes’ navigation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50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OperonDB ROC curves computed using the original prediction algorithm from 2001 (‘old’) versus the new ...</vt:lpstr>
      <vt:lpstr>Figure 2. Site map of OperonDB. (A) Homepage of OperonDB. (B) Genomes are browsed by clicking the ‘Genomes’ navigation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2024-04-26T10:09:06Z</dcterms:modified>
</cp:coreProperties>
</file>