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32292-3F34-4844-8B6B-579CA498E7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E8974-6D63-473F-AC27-3478D7F9B2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measurement positions used in the present study. In this image, the channel positions are superimposed on a 3-D MRI reconstruction of the cerebral cortex. For each subject, 2 sets of probes, covering an area of 6 × 6 cm2, were placed on the bilateral frontal regions. The channel numbers are indicated just above the corresponding measurement location. The 3 lateral subregions of the PFC are also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435A1F-20EC-432B-8E9B-16E34B7470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NIRS signal waveforms during the UKT. Changes in [oxy-Hb] and [deoxy-Hb] signals during the UKT. Data are presented as grand-average waveforms in 2 representative channels (red: [oxy-Hb] signal and blue: [deoxy-Hb] signal). Green line represents the sum of the [oxy-Hb] and [deoxy-Hb] signals, often called total-hemoglobin signal (data not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435A1F-20EC-432B-8E9B-16E34B74708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association between NIRS signals and measures of anxiety and task performance. The 3 representative channels with significant associations throughout both the first and the second task blocks are presented. (a) The correlation between [oxy-Hb] and task performance. (b) The correlation between [oxy-Hb] and state anxiety. (c) The correlation between [deoxy-Hb] and trait anxiety.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435A1F-20EC-432B-8E9B-16E34B74708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t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t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1858–1866,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measurement positions used in the present study. In this image, the channel positions are superimposed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07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1858–1866,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NIRS signal waveforms during the UKT. Changes in [oxy-Hb] and [deoxy-Hb] signals during the UKT. Data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246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1858–1866,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association between NIRS signals and measures of anxiety and task performance. The 3 representative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68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The measurement positions used in the present study. In this image, the channel positions are superimposed on ...</vt:lpstr>
      <vt:lpstr>Figure 2. NIRS signal waveforms during the UKT. Changes in [oxy-Hb] and [deoxy-Hb] signals during the UKT. Data are ...</vt:lpstr>
      <vt:lpstr>Figure 3. The association between NIRS signals and measures of anxiety and task performance. The 3 representative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2024-04-26T09:26:31Z</dcterms:modified>
</cp:coreProperties>
</file>