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A95A28-7D4B-4AD4-925F-78CD82BFE6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C70023-E648-4600-B9E6-94E6BBA2DF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Examples of Nissl-stained sections through normal (left) and MAM-treated (right) somatosensory cortex. Each demonstrates the angle of the electrode penetration and differences in the cellular organization and thickness across layers in normal and treated adult ferrets. The large arrow indicates the position and direction of the penetration. The distance between each tick mark is 200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A3025C-0AF3-44A4-959B-F70E8440684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5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1791–1803, </a:t>
            </a:r>
            <a:r>
              <a:rPr lang="en-US" altLang="en-US" sz="1000">
                <a:solidFill>
                  <a:srgbClr val="333333"/>
                </a:solidFill>
                <a:hlinkClick r:id="rId3"/>
              </a:rPr>
              <a:t>https://doi.org/10.1093/cercor/bhi056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Examples of Nissl-stained sections through normal (left) and MAM-treated (right) somatosensory cortex.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Examples of Nissl-stained sections through normal (left) and MAM-treated (right) somatosensory cortex.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2024-09-19T08:30:27Z</dcterms:modified>
</cp:coreProperties>
</file>