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9B7088-3335-4176-B6C9-046FC24189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A6CDBD-6495-4E90-82C5-D40466EB1C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Non-invasive coronary angiography using 320-row computed tomography angiography revealing the absence of significant coronary artery disease. (A) A three-dimensional volume-rendered reconstruction of the heart, providing an overview of the left anterior descending artery, proximal left circumflex artery, and proximal right coronary artery. (B–D) The curved multiplanar reconstructions of a normal right coronary artery, left anterior descending artery, and left circumflex artery, respectively, without significant coronary artery disease. (E and F) The corresponding vessels on invasive coronary angiography.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B8C58F-22E8-48BB-AB45-28AA63F225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5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15, August 2010, Pages 1908–1915,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https://doi.org/10.1093/eurheartj/ehp571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Non-invasive coronary angiography using 320-row computed tomography angiography revealing the absence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Non-invasive coronary angiography using 320-row computed tomography angiography revealing the absence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2024-04-26T05:57:50Z</dcterms:modified>
</cp:coreProperties>
</file>