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123B1-E12E-41C5-98DD-C57F11557B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789FA-761E-4419-BA17-D2D9478D98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association plot of DRD2 multi-ethnic association results for sleep latency and Stage 1 sleep. Combined AA–EA results are shown for each trait: (A) sleep latency and (B) Stage 1 sleep. Phenotypes were collected on a subset of Sleep Heart Health Study I (ARIC, CHS, FHS) and CFS participants. rs17601612 and rs11214607 results are listed in Supplementary Material, Table S7. The axes and linkage disequilibrium pattern are as presented in Figure 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26A58-BD22-4DFE-A72F-9C86659E15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167–179,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Regional association plot of DRD2 multi-ethnic association results for sleep latency and Stage 1 sleep.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Regional association plot of DRD2 multi-ethnic association results for sleep latency and Stage 1 sleep.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2024-05-01T21:56:00Z</dcterms:modified>
</cp:coreProperties>
</file>