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BA15CD-92C2-45F8-8923-EBDFD17D2E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FF707-D50E-478B-A929-EEFD47A14A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Response of visual areas cells for trials where the preferred stimulus is the target and the distractor. (A) Data from Chelazzi et al. (1993) showing that the response of an IT neuron cell during the choice period of a DMS task depends on the sample image (modified from Chelazzi et al. (1993). (B, top) Activation (see text for details) of neuron VR(1) during trials 1 → 1 + 2 and 2 → 2 + 1. (B, bottom) Activation of inhibitory neuron L(1) as simulated in the model (continuous line: 1 → 1 + 2, dotted lined: 2 → 2 + 1).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B584F-3EB1-4819-9E4E-652846D9AF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489–506, </a:t>
            </a:r>
            <a:r>
              <a:rPr lang="en-US" altLang="en-US" sz="1000">
                <a:solidFill>
                  <a:srgbClr val="333333"/>
                </a:solidFill>
                <a:hlinkClick r:id="rId3"/>
              </a:rPr>
              <a:t>https://doi.org/10.1093/cercor/bhh149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Response of visual areas cells for trials where the preferred stimulus is the target and the distractor.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Response of visual areas cells for trials where the preferred stimulus is the target and the distractor.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2024-04-26T06:43:05Z</dcterms:modified>
</cp:coreProperties>
</file>