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F2EC68-2ECE-421D-8010-C485E279E5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F41134-2332-4E52-ACEE-0E5899F79F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Photograph of a fruiting body of strain G (=Coprinellus curtus GM-21) formed on sterilized soil incubated at 27°C for 7days.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FCEFC2-4413-491A-AA53-BFECB77A9B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 tree of Coprinellus curtus GM-21 based on the analysis of ITS — 5.8S rRNA gene sequences (DDBJ accession no. AB266447). The tree was constructed by the neighbor-joining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FCEFC2-4413-491A-AA53-BFECB77A9BA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mycelial interaction between Coprinellus curtus GM-21 and the pathogenic fungus responsible for pak-choi bottom-rot disease (Rhizoctonia solani Pak-choi 2). The fungi spotted at the upper and the lower points are the pathogen and C. curtus GM-21, respectively. A clear barrier was observed at the boundary of the two growth areas of these fungi.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FCEFC2-4413-491A-AA53-BFECB77A9BA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Micrographs of Rhizoctonia solani Pak-choi 2: (a) healthy hyphae; (b) damaged hyphae during confrontation with thin hyphae of Coprinellus curtus GM-21. Key: a, light or no staining with lactophenol-cotton blue; b, granulation; c, vacuolation. The scale bar represents 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FCEFC2-4413-491A-AA53-BFECB77A9BA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07.0089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07.0089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74-6968.2007.0089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574-6968.2007.00899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275, Issue 2, October 2007, Pages 286–291,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https://doi.org/10.1111/j.1574-6968.2007.00899.x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Photograph of a fruiting body of strain G (=Coprinellus curtus GM-21) formed on sterilized soil incubated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937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275, Issue 2, October 2007, Pages 286–291,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https://doi.org/10.1111/j.1574-6968.2007.00899.x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Phylogenetic tree of Coprinellus curtus GM-21 based on the analysis of ITS — 5.8S rRNA gene sequences (DDBJ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60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275, Issue 2, October 2007, Pages 286–291,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https://doi.org/10.1111/j.1574-6968.2007.00899.x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The mycelial interaction between Coprinellus curtus GM-21 and the pathogenic fungus responsible for pak-choi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78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275, Issue 2, October 2007, Pages 286–291,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https://doi.org/10.1111/j.1574-6968.2007.00899.x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4 </a:t>
            </a:r>
            <a:r>
              <a:rPr lang="en-US" altLang="en-US" b="0"/>
              <a:t>Micrographs of Rhizoctonia solani Pak-choi 2: (a) healthy hyphae; (b) damaged hyphae during confrontation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26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1 Photograph of a fruiting body of strain G (=Coprinellus curtus GM-21) formed on sterilized soil incubated at ...</vt:lpstr>
      <vt:lpstr>2 Phylogenetic tree of Coprinellus curtus GM-21 based on the analysis of ITS — 5.8S rRNA gene sequences (DDBJ ...</vt:lpstr>
      <vt:lpstr>3 The mycelial interaction between Coprinellus curtus GM-21 and the pathogenic fungus responsible for pak-choi ...</vt:lpstr>
      <vt:lpstr>4 Micrographs of Rhizoctonia solani Pak-choi 2: (a) healthy hyphae; (b) damaged hyphae during confrontation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2024-04-27T03:15:16Z</dcterms:modified>
</cp:coreProperties>
</file>