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C062E8-A5FC-45BC-83D1-E9F64DA44C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CFFB62-9D09-4B77-8C7B-66C520AA5C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Altering image duration from 3 to 6 s significantly interacted with emotional activation of the IMPC, changing the significant deactivation of the area found during 3 s to activation.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82B92C-4686-4B60-8E9B-50B4C8D6A8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12, December 2007, Pages 2753–2759,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Altering image duration from 3 to 6 s significantly interacted with emotional activation of the IMPC,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Altering image duration from 3 to 6 s significantly interacted with emotional activation of the IMPC,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2024-05-01T21:52:25Z</dcterms:modified>
</cp:coreProperties>
</file>