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</p:sldIdLst>
  <p:sldSz cx="9144000" cy="6858000" type="screen4x3"/>
  <p:notesSz cx="6858000" cy="9144000"/>
  <p:custDataLst>
    <p:tags r:id="rId8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viewProps" Target="viewProps.xml" /><Relationship Id="rId11" Type="http://schemas.openxmlformats.org/officeDocument/2006/relationships/theme" Target="theme/theme1.xml" /><Relationship Id="rId12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tags" Target="tags/tag1.xml" /><Relationship Id="rId9" Type="http://schemas.openxmlformats.org/officeDocument/2006/relationships/presProps" Target="pres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B4416B-0E11-4B2B-9C1E-A8120BECB0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A92EE5-65E9-4DB4-BDE7-C0A70BD0EC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diagram of the Papez circuit regions.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9DAE7B-2487-43A9-875E-30E8626897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VBM and DTI analyses showing grey matter atrophy and white matter degeneration for the hippocampus and fornix, respectively. Clusters are overlaid on the MNI standard brain (t &gt; 2.41). Coloured voxels show regions that were significant in the analyses for P &lt; 0.001 FDR corrected and a cluster threshold of 20 contiguous voxels. AD = Alzheimer’s disease; bvFTD = behavioural variant FTD.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9DAE7B-2487-43A9-875E-30E862689741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VBM analyses showing grey matter atrophy for the anterior thalamus and cingulate cortex. Clusters are overlaid on the MNI standard brain (t &gt; 2.41). Coloured voxels show regions that were significant in the analyses for P &lt; 0.001 FDR corrected and a cluster threshold of 20 contiguous voxels. AD = Alzheimer’s disease; bvFTD = behavioural variant FTD.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9DAE7B-2487-43A9-875E-30E862689741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VBM and DTI analyses showing grey matter atrophy and white matter degeneration for: (i) more (bvFTD+) versus less (bvFTD–) memory impaired behavioural variant FTD patients; (ii) more (bvFTD+) memory impaired behavioural variant FTD versus patients with Alzheimer’s disease. Clusters are overlaid on the MNI standard brain (t &gt; 2.41). Coloured voxels show regions that were significant in the analyses for P &lt; 0.001 FDR corrected and a cluster threshold of 20 contiguous voxels. AD = Alzheimer’s disease; bvFTD = behavioural variant FTD.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(2012).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89DAE7B-2487-43A9-875E-30E862689741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s2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s2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s2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s2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135, Issue 10, October 2012, Pages 3015–3025,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https://doi.org/10.1093/brain/aws239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Schematic diagram of the Papez circuit regions.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044700" y="1371600"/>
            <a:ext cx="504212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135, Issue 10, October 2012, Pages 3015–3025,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https://doi.org/10.1093/brain/aws239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VBM and DTI analyses showing grey matter atrophy and white matter degeneration for the hippocampus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705100" y="1371600"/>
            <a:ext cx="373838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135, Issue 10, October 2012, Pages 3015–3025,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https://doi.org/10.1093/brain/aws239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VBM analyses showing grey matter atrophy for the anterior thalamus and cingulate cortex. Clusters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667000" y="1371600"/>
            <a:ext cx="381943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135, Issue 10, October 2012, Pages 3015–3025,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https://doi.org/10.1093/brain/aws239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VBM and DTI analyses showing grey matter atrophy and white matter degeneration for: (i) more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365500" y="1371600"/>
            <a:ext cx="242134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12</Paragraphs>
  <Slides>4</Slides>
  <Notes>4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baseType="lpstr" size="5">
      <vt:lpstr>13_Office Theme</vt:lpstr>
      <vt:lpstr>Figure 1 Schematic diagram of the Papez circuit regions.
</vt:lpstr>
      <vt:lpstr>Figure 2 VBM and DTI analyses showing grey matter atrophy and white matter degeneration for the hippocampus and ...</vt:lpstr>
      <vt:lpstr>Figure 3 VBM analyses showing grey matter atrophy for the anterior thalamus and cingulate cortex. Clusters are ...</vt:lpstr>
      <vt:lpstr>Figure 4 VBM and DTI analyses showing grey matter atrophy and white matter degeneration for: (i) more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2024-04-26T21:46:33Z</dcterms:modified>
</cp:coreProperties>
</file>