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76EB8-6257-48A6-89A3-A81B38310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D234B-7D92-4694-BCE0-009BDBC4F4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of targeted self-assembling siRNA nanoplex and activity in vitro. (A) Schematic structure of the targeted self-assembling nanoplex. Electrostatic interactions between negatively charged siRNA and cationic polymer result in the formation of a complex (speckled particle) that is protected by exposed steric polymer strands (wavy lines), and which gains target selectivity through a targeting ligand moiety coupled to the distal end of the steric polymer (diamonds). (B) Schematic structure of the RPP-polymer. The polymer is designed with the three functional domains needed to obtain the targeted self-assembling nanoplex as described in (A). Branched PEI with a molecular weight of ∼25 kDa (∼581 monomer units) is used as the cationic complexing polymer and contains on average 25% primary, 50% secondary and 25% tertiary amines. Approximately 7% of the amines are modified with PEG with an average molecular weight of 3.4 kDa (80 monomer units). The PEG is conjugated to a folded RGD peptide containing a disulfide bridge between two cysteine residues, a ligand for integrins.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19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88EF6-4FE8-44E2-B526-7D4C1A46CD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nh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19, 1 October 2004, Page e149,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https://doi.org/10.1093/nar/gnh140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Design of targeted self-assembling siRNA nanoplex and activity in vitro. (A) Schematic structure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Design of targeted self-assembling siRNA nanoplex and activity in vitro. (A) Schematic structure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2024-04-26T22:50:05Z</dcterms:modified>
</cp:coreProperties>
</file>